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7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8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78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6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3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3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2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6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D5246-DEBF-4521-86DB-D02A546AE77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9B7B8-9C73-402E-8093-0C29D0BD2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6864" cy="6485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МБДОУ «Детский сад «Улыбка»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060848"/>
            <a:ext cx="6400800" cy="1752600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Проект</a:t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>«Наши соседи-насекомые</a:t>
            </a:r>
          </a:p>
          <a:p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Ухеева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групповой исследовательский проект с заданным результатом и элементами творчества для детей 4-5 лет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месяц.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группы, родители воспитанников, воспитатели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«Нужны ли насекомые? Пользу или вред они приносят?»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проекте позволит сформировать представления о насекомых, их пользе или вреде;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творческие способности в поисковой деятельности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507288" cy="5937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познавательных и творческих способностей детей в процессе реализации образовательного проекта «Наши соседи – насекомые»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>
              <a:buFontTx/>
              <a:buChar char="-"/>
            </a:pP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элементарные представления о насекомых (бабочка, муравей, жук, пчела, кузнечик), их строении, способах передвижения;</a:t>
            </a:r>
          </a:p>
          <a:p>
            <a:pPr>
              <a:buFontTx/>
              <a:buChar char="-"/>
            </a:pP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живому;</a:t>
            </a:r>
          </a:p>
          <a:p>
            <a:pPr>
              <a:buFontTx/>
              <a:buChar char="-"/>
            </a:pP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отзывчивость;</a:t>
            </a:r>
          </a:p>
          <a:p>
            <a:pPr>
              <a:buFontTx/>
              <a:buChar char="-"/>
            </a:pP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навыки;</a:t>
            </a:r>
          </a:p>
          <a:p>
            <a:pPr>
              <a:buFontTx/>
              <a:buChar char="-"/>
            </a:pPr>
            <a:r>
              <a:rPr lang="ru-RU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исследовательской деятельности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8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проекта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835634"/>
              </p:ext>
            </p:extLst>
          </p:nvPr>
        </p:nvGraphicFramePr>
        <p:xfrm>
          <a:off x="323528" y="836712"/>
          <a:ext cx="8496944" cy="6713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080120"/>
                <a:gridCol w="2592288"/>
                <a:gridCol w="2592288"/>
              </a:tblGrid>
              <a:tr h="648072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400" dirty="0" smtClean="0"/>
                        <a:t>Виды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сроки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результаты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Форма регистрации результатов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 Музыкальный досуг «Пчелки-добрые подружки»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Воспитание эмоциональной отзывчивости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Фотографии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 Беседы</a:t>
                      </a:r>
                      <a:r>
                        <a:rPr lang="ru-RU" sz="1400" baseline="0" dirty="0" smtClean="0"/>
                        <a:t> «Путешествие в мир насекомых»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Знания о насекомых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Конспекты бесед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 Наблюдения</a:t>
                      </a:r>
                      <a:r>
                        <a:rPr lang="ru-RU" sz="1400" baseline="0" dirty="0" smtClean="0"/>
                        <a:t> за насекомыми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Расширение кругозора и экологических представлений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Дневник наблюдений</a:t>
                      </a:r>
                    </a:p>
                    <a:p>
                      <a:r>
                        <a:rPr lang="ru-RU" sz="1400" dirty="0" smtClean="0"/>
                        <a:t>Конспекты наблюдений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4. Физкультурное развлечение «На полянке»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Закрепление знаний о способах передвижения насекомых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Фотографии 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5. Выставка детских работ «Букашечки-</a:t>
                      </a:r>
                      <a:r>
                        <a:rPr lang="ru-RU" sz="1400" dirty="0" err="1" smtClean="0"/>
                        <a:t>таракашечки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Творческий продукт изобразительной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Выставка 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Настольные игры:</a:t>
                      </a:r>
                    </a:p>
                    <a:p>
                      <a:r>
                        <a:rPr lang="ru-RU" sz="1400" dirty="0" smtClean="0"/>
                        <a:t>«Лото», «Божьи коровки»,</a:t>
                      </a:r>
                    </a:p>
                    <a:p>
                      <a:r>
                        <a:rPr lang="ru-RU" sz="1400" dirty="0" smtClean="0"/>
                        <a:t>«Паучок»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Представления детей об окружающем мире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Фотографии 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Подвижные игры: «Бабочки и ласточки», «Стрекозы, бабочки, пчелы, кузнечики»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Закрепление знаний о способах передвижения насекомых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Описание игр </a:t>
                      </a:r>
                      <a:endParaRPr lang="ru-RU" sz="1400" dirty="0"/>
                    </a:p>
                  </a:txBody>
                  <a:tcPr/>
                </a:tc>
              </a:tr>
              <a:tr h="3919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Домашнее задание для детей и родителей – составление описательного рассказа о насекомом с детскими</a:t>
                      </a:r>
                      <a:r>
                        <a:rPr lang="ru-RU" sz="1400" baseline="0" dirty="0" smtClean="0"/>
                        <a:t> рисунками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Содействие сотрудничеству детей и взрослых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Описательный рассказ о насекомом с детскими рисунками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6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оби\2021-01-25\006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303" r="8225" b="13067"/>
          <a:stretch/>
        </p:blipFill>
        <p:spPr bwMode="auto">
          <a:xfrm>
            <a:off x="0" y="-147023"/>
            <a:ext cx="9283294" cy="70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оби\2021-01-25\007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8188" r="7257" b="19277"/>
          <a:stretch/>
        </p:blipFill>
        <p:spPr bwMode="auto">
          <a:xfrm>
            <a:off x="0" y="17778"/>
            <a:ext cx="9386500" cy="684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оби\2021-01-25\00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10405" r="7580" b="10183"/>
          <a:stretch/>
        </p:blipFill>
        <p:spPr bwMode="auto">
          <a:xfrm>
            <a:off x="-1" y="0"/>
            <a:ext cx="9387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295</Words>
  <Application>Microsoft Office PowerPoint</Application>
  <PresentationFormat>Экран (4:3)</PresentationFormat>
  <Paragraphs>52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МБДОУ «Детский сад «Улыбка»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«Улыбка»</dc:title>
  <dc:creator>User</dc:creator>
  <cp:lastModifiedBy>User</cp:lastModifiedBy>
  <cp:revision>7</cp:revision>
  <dcterms:created xsi:type="dcterms:W3CDTF">2021-01-25T08:24:19Z</dcterms:created>
  <dcterms:modified xsi:type="dcterms:W3CDTF">2021-01-25T09:38:59Z</dcterms:modified>
</cp:coreProperties>
</file>