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D5246-DEBF-4521-86DB-D02A546AE77D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9B7B8-9C73-402E-8093-0C29D0BD2F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19711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D5246-DEBF-4521-86DB-D02A546AE77D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9B7B8-9C73-402E-8093-0C29D0BD2F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58885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D5246-DEBF-4521-86DB-D02A546AE77D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9B7B8-9C73-402E-8093-0C29D0BD2F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2455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D5246-DEBF-4521-86DB-D02A546AE77D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9B7B8-9C73-402E-8093-0C29D0BD2F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57871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D5246-DEBF-4521-86DB-D02A546AE77D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9B7B8-9C73-402E-8093-0C29D0BD2F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3560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D5246-DEBF-4521-86DB-D02A546AE77D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9B7B8-9C73-402E-8093-0C29D0BD2F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332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D5246-DEBF-4521-86DB-D02A546AE77D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9B7B8-9C73-402E-8093-0C29D0BD2F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6237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D5246-DEBF-4521-86DB-D02A546AE77D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9B7B8-9C73-402E-8093-0C29D0BD2F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1627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D5246-DEBF-4521-86DB-D02A546AE77D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9B7B8-9C73-402E-8093-0C29D0BD2F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63656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D5246-DEBF-4521-86DB-D02A546AE77D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9B7B8-9C73-402E-8093-0C29D0BD2F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70421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D5246-DEBF-4521-86DB-D02A546AE77D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9B7B8-9C73-402E-8093-0C29D0BD2F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5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6D5246-DEBF-4521-86DB-D02A546AE77D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69B7B8-9C73-402E-8093-0C29D0BD2F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7399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404664"/>
            <a:ext cx="7776864" cy="64851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МБДОУ «Детский сад «Улыбка»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47664" y="2060848"/>
            <a:ext cx="6400800" cy="1752600"/>
          </a:xfrm>
        </p:spPr>
        <p:txBody>
          <a:bodyPr>
            <a:noAutofit/>
          </a:bodyPr>
          <a:lstStyle/>
          <a:p>
            <a:r>
              <a:rPr lang="ru-RU" sz="5400" dirty="0">
                <a:solidFill>
                  <a:srgbClr val="FF0000"/>
                </a:solidFill>
              </a:rPr>
              <a:t>Проект</a:t>
            </a:r>
            <a:br>
              <a:rPr lang="ru-RU" sz="5400" dirty="0">
                <a:solidFill>
                  <a:srgbClr val="FF0000"/>
                </a:solidFill>
              </a:rPr>
            </a:br>
            <a:r>
              <a:rPr lang="ru-RU" sz="5400" dirty="0">
                <a:solidFill>
                  <a:srgbClr val="FF0000"/>
                </a:solidFill>
              </a:rPr>
              <a:t>«Наши соседи-насекомые</a:t>
            </a:r>
          </a:p>
          <a:p>
            <a:endParaRPr lang="ru-RU" sz="1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Автор: </a:t>
            </a:r>
            <a:r>
              <a:rPr lang="ru-RU" sz="1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Ухеева</a:t>
            </a:r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Н.Б.</a:t>
            </a:r>
            <a:endParaRPr lang="ru-RU" sz="1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8908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/>
          <a:lstStyle/>
          <a:p>
            <a:pPr marL="0" indent="0" algn="just"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 проекта: 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краткосрочный, групповой исследовательский проект с заданным результатом и элементами творчества для детей 4-5 лет</a:t>
            </a:r>
          </a:p>
          <a:p>
            <a:pPr marL="0" indent="0" algn="just"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Продолжительность проекта: 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месяц.</a:t>
            </a:r>
          </a:p>
          <a:p>
            <a:pPr marL="0" indent="0" algn="just"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проекта: 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средней группы, родители воспитанников, воспитатели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8270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20688"/>
            <a:ext cx="8229600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проблемы:</a:t>
            </a:r>
          </a:p>
          <a:p>
            <a:pPr marL="0" indent="0" algn="just">
              <a:buNone/>
            </a:pP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«Нужны ли насекомые? Пользу или вред они приносят?»</a:t>
            </a:r>
          </a:p>
          <a:p>
            <a:pPr marL="0" indent="0" algn="just">
              <a:buNone/>
            </a:pP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детей в проекте позволит сформировать представления о насекомых, их пользе или вреде;</a:t>
            </a:r>
          </a:p>
          <a:p>
            <a:pPr marL="0" indent="0" algn="just">
              <a:buNone/>
            </a:pP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Развить творческие способности в поисковой деятельности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8138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8507288" cy="593752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sz="35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проекта: </a:t>
            </a:r>
            <a:r>
              <a:rPr lang="ru-RU" sz="35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условий для развития познавательных и творческих способностей детей в процессе реализации образовательного проекта «Наши соседи – насекомые»</a:t>
            </a:r>
          </a:p>
          <a:p>
            <a:pPr marL="0" indent="0">
              <a:buNone/>
            </a:pPr>
            <a:r>
              <a:rPr lang="ru-RU" sz="35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проекта:</a:t>
            </a:r>
          </a:p>
          <a:p>
            <a:pPr>
              <a:buFontTx/>
              <a:buChar char="-"/>
            </a:pPr>
            <a:r>
              <a:rPr lang="ru-RU" sz="35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у детей элементарные представления о насекомых (бабочка, муравей, жук, пчела, кузнечик), их строении, способах передвижения;</a:t>
            </a:r>
          </a:p>
          <a:p>
            <a:pPr>
              <a:buFontTx/>
              <a:buChar char="-"/>
            </a:pPr>
            <a:r>
              <a:rPr lang="ru-RU" sz="35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бережное отношение к живому;</a:t>
            </a:r>
          </a:p>
          <a:p>
            <a:pPr>
              <a:buFontTx/>
              <a:buChar char="-"/>
            </a:pPr>
            <a:r>
              <a:rPr lang="ru-RU" sz="35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эмоциональную отзывчивость;</a:t>
            </a:r>
          </a:p>
          <a:p>
            <a:pPr>
              <a:buFontTx/>
              <a:buChar char="-"/>
            </a:pPr>
            <a:r>
              <a:rPr lang="ru-RU" sz="35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коммуникативные навыки;</a:t>
            </a:r>
          </a:p>
          <a:p>
            <a:pPr>
              <a:buFontTx/>
              <a:buChar char="-"/>
            </a:pPr>
            <a:r>
              <a:rPr lang="ru-RU" sz="35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навыки исследовательской деятельности</a:t>
            </a:r>
          </a:p>
          <a:p>
            <a:pPr>
              <a:buFontTx/>
              <a:buChar char="-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3860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реализации проекта</a:t>
            </a:r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4835634"/>
              </p:ext>
            </p:extLst>
          </p:nvPr>
        </p:nvGraphicFramePr>
        <p:xfrm>
          <a:off x="323528" y="836712"/>
          <a:ext cx="8496944" cy="67135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248"/>
                <a:gridCol w="1080120"/>
                <a:gridCol w="2592288"/>
                <a:gridCol w="2592288"/>
              </a:tblGrid>
              <a:tr h="648072">
                <a:tc>
                  <a:txBody>
                    <a:bodyPr/>
                    <a:lstStyle/>
                    <a:p>
                      <a:pPr marL="0" indent="0" algn="ctr"/>
                      <a:r>
                        <a:rPr lang="ru-RU" sz="1400" dirty="0" smtClean="0"/>
                        <a:t>Виды деятельности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сроки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результаты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Форма регистрации результатов</a:t>
                      </a:r>
                      <a:endParaRPr lang="ru-RU" sz="1400" dirty="0"/>
                    </a:p>
                  </a:txBody>
                  <a:tcPr/>
                </a:tc>
              </a:tr>
              <a:tr h="391995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1. Музыкальный досуг «Пчелки-добрые подружки»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Воспитание эмоциональной отзывчивости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Фотографии</a:t>
                      </a:r>
                      <a:endParaRPr lang="ru-RU" sz="1400" dirty="0"/>
                    </a:p>
                  </a:txBody>
                  <a:tcPr/>
                </a:tc>
              </a:tr>
              <a:tr h="391995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2. Беседы</a:t>
                      </a:r>
                      <a:r>
                        <a:rPr lang="ru-RU" sz="1400" baseline="0" dirty="0" smtClean="0"/>
                        <a:t> «Путешествие в мир насекомых»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Знания о насекомых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Конспекты бесед</a:t>
                      </a:r>
                      <a:endParaRPr lang="ru-RU" sz="1400" dirty="0"/>
                    </a:p>
                  </a:txBody>
                  <a:tcPr/>
                </a:tc>
              </a:tr>
              <a:tr h="391995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3. Наблюдения</a:t>
                      </a:r>
                      <a:r>
                        <a:rPr lang="ru-RU" sz="1400" baseline="0" dirty="0" smtClean="0"/>
                        <a:t> за насекомыми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Расширение кругозора и экологических представлений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Дневник наблюдений</a:t>
                      </a:r>
                    </a:p>
                    <a:p>
                      <a:r>
                        <a:rPr lang="ru-RU" sz="1400" dirty="0" smtClean="0"/>
                        <a:t>Конспекты наблюдений</a:t>
                      </a:r>
                      <a:endParaRPr lang="ru-RU" sz="1400" dirty="0"/>
                    </a:p>
                  </a:txBody>
                  <a:tcPr/>
                </a:tc>
              </a:tr>
              <a:tr h="391995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4. Физкультурное развлечение «На полянке»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Закрепление знаний о способах передвижения насекомых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Фотографии </a:t>
                      </a:r>
                      <a:endParaRPr lang="ru-RU" sz="1400" dirty="0"/>
                    </a:p>
                  </a:txBody>
                  <a:tcPr/>
                </a:tc>
              </a:tr>
              <a:tr h="391995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5. Выставка детских работ «Букашечки-</a:t>
                      </a:r>
                      <a:r>
                        <a:rPr lang="ru-RU" sz="1400" dirty="0" err="1" smtClean="0"/>
                        <a:t>таракашечки</a:t>
                      </a:r>
                      <a:r>
                        <a:rPr lang="ru-RU" sz="1400" dirty="0" smtClean="0"/>
                        <a:t>»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Творческий продукт изобразительной деятельности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Выставка </a:t>
                      </a:r>
                      <a:endParaRPr lang="ru-RU" sz="1400" dirty="0"/>
                    </a:p>
                  </a:txBody>
                  <a:tcPr/>
                </a:tc>
              </a:tr>
              <a:tr h="391995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Настольные игры:</a:t>
                      </a:r>
                    </a:p>
                    <a:p>
                      <a:r>
                        <a:rPr lang="ru-RU" sz="1400" dirty="0" smtClean="0"/>
                        <a:t>«Лото», «Божьи коровки»,</a:t>
                      </a:r>
                    </a:p>
                    <a:p>
                      <a:r>
                        <a:rPr lang="ru-RU" sz="1400" dirty="0" smtClean="0"/>
                        <a:t>«Паучок»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Представления детей об окружающем мире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Фотографии </a:t>
                      </a:r>
                      <a:endParaRPr lang="ru-RU" sz="1400" dirty="0"/>
                    </a:p>
                  </a:txBody>
                  <a:tcPr/>
                </a:tc>
              </a:tr>
              <a:tr h="391995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Подвижные игры: «Бабочки и ласточки», «Стрекозы, бабочки, пчелы, кузнечики»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Закрепление знаний о способах передвижения насекомых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Описание игр </a:t>
                      </a:r>
                      <a:endParaRPr lang="ru-RU" sz="1400" dirty="0"/>
                    </a:p>
                  </a:txBody>
                  <a:tcPr/>
                </a:tc>
              </a:tr>
              <a:tr h="391995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Домашнее задание для детей и родителей – составление описательного рассказа о насекомом с детскими</a:t>
                      </a:r>
                      <a:r>
                        <a:rPr lang="ru-RU" sz="1400" baseline="0" dirty="0" smtClean="0"/>
                        <a:t> рисунками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Содействие сотрудничеству детей и взрослых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Описательный рассказ о насекомом с детскими рисунками</a:t>
                      </a:r>
                      <a:endParaRPr lang="ru-RU" sz="1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7604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User\Desktop\оби\2021-01-25\006.ti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93" t="5303" r="8225" b="13067"/>
          <a:stretch/>
        </p:blipFill>
        <p:spPr bwMode="auto">
          <a:xfrm>
            <a:off x="0" y="-147023"/>
            <a:ext cx="9283294" cy="7005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7658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User\Desktop\оби\2021-01-25\007.ti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17" t="8188" r="7257" b="19277"/>
          <a:stretch/>
        </p:blipFill>
        <p:spPr bwMode="auto">
          <a:xfrm>
            <a:off x="0" y="17778"/>
            <a:ext cx="9386500" cy="6840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8975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User\Desktop\оби\2021-01-25\008.ti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55" t="10405" r="7580" b="10183"/>
          <a:stretch/>
        </p:blipFill>
        <p:spPr bwMode="auto">
          <a:xfrm>
            <a:off x="-1" y="0"/>
            <a:ext cx="938701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4771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</TotalTime>
  <Words>295</Words>
  <Application>Microsoft Office PowerPoint</Application>
  <PresentationFormat>Экран (4:3)</PresentationFormat>
  <Paragraphs>52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МБДОУ «Детский сад «Улыбка»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МБДОУ «Детский сад «Улыбка»</dc:title>
  <dc:creator>User</dc:creator>
  <cp:lastModifiedBy>User</cp:lastModifiedBy>
  <cp:revision>7</cp:revision>
  <dcterms:created xsi:type="dcterms:W3CDTF">2021-01-25T08:24:19Z</dcterms:created>
  <dcterms:modified xsi:type="dcterms:W3CDTF">2021-01-25T09:38:59Z</dcterms:modified>
</cp:coreProperties>
</file>