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59" r:id="rId4"/>
    <p:sldId id="261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74D13-1CCC-4E89-99D7-E257115F81E9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E301-0F13-48B1-BADB-B733A30B6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E301-0F13-48B1-BADB-B733A30B63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E301-0F13-48B1-BADB-B733A30B63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9849-E12C-42BE-80DE-C954F5783E3D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31FD-65DF-40BC-A8BB-B92D55105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r="67112" b="50000"/>
          <a:stretch>
            <a:fillRect/>
          </a:stretch>
        </p:blipFill>
        <p:spPr bwMode="auto">
          <a:xfrm>
            <a:off x="1142976" y="214290"/>
            <a:ext cx="6403636" cy="63119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5929330"/>
            <a:ext cx="415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Морин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унаган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3"/>
          <a:srcRect l="64309" b="55448"/>
          <a:stretch>
            <a:fillRect/>
          </a:stretch>
        </p:blipFill>
        <p:spPr bwMode="auto">
          <a:xfrm>
            <a:off x="1000101" y="142851"/>
            <a:ext cx="7143800" cy="57965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571501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хэр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тугал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ом животные\тэмэн.jpg"/>
          <p:cNvPicPr>
            <a:picLocks noChangeAspect="1" noChangeArrowheads="1"/>
          </p:cNvPicPr>
          <p:nvPr/>
        </p:nvPicPr>
        <p:blipFill>
          <a:blip r:embed="rId3"/>
          <a:srcRect l="13281" t="43750" r="54688" b="10417"/>
          <a:stretch>
            <a:fillRect/>
          </a:stretch>
        </p:blipFill>
        <p:spPr bwMode="auto">
          <a:xfrm>
            <a:off x="1643042" y="142852"/>
            <a:ext cx="5646849" cy="5917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6150114"/>
            <a:ext cx="4377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Тэмээн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ботогон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l="65501" t="51816"/>
          <a:stretch>
            <a:fillRect/>
          </a:stretch>
        </p:blipFill>
        <p:spPr bwMode="auto">
          <a:xfrm>
            <a:off x="1280472" y="142852"/>
            <a:ext cx="6506237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585789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Хонин ба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хурьган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t="53632" r="67886"/>
          <a:stretch>
            <a:fillRect/>
          </a:stretch>
        </p:blipFill>
        <p:spPr bwMode="auto">
          <a:xfrm>
            <a:off x="1500166" y="67724"/>
            <a:ext cx="6072229" cy="55489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7" y="578645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Ямаан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эшэгэн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дом животные\верблюд.jpg"/>
          <p:cNvPicPr>
            <a:picLocks noChangeAspect="1" noChangeArrowheads="1"/>
          </p:cNvPicPr>
          <p:nvPr/>
        </p:nvPicPr>
        <p:blipFill>
          <a:blip r:embed="rId2"/>
          <a:srcRect l="13281" t="34375" r="54687" b="17708"/>
          <a:stretch>
            <a:fillRect/>
          </a:stretch>
        </p:blipFill>
        <p:spPr bwMode="auto">
          <a:xfrm>
            <a:off x="3286116" y="2071678"/>
            <a:ext cx="2928958" cy="3286148"/>
          </a:xfrm>
          <a:prstGeom prst="rect">
            <a:avLst/>
          </a:prstGeom>
          <a:noFill/>
        </p:spPr>
      </p:pic>
      <p:pic>
        <p:nvPicPr>
          <p:cNvPr id="6149" name="Picture 5" descr="E:\дом животные\картина овца.jpg"/>
          <p:cNvPicPr>
            <a:picLocks noChangeAspect="1" noChangeArrowheads="1"/>
          </p:cNvPicPr>
          <p:nvPr/>
        </p:nvPicPr>
        <p:blipFill>
          <a:blip r:embed="rId3" cstate="print"/>
          <a:srcRect l="22223"/>
          <a:stretch>
            <a:fillRect/>
          </a:stretch>
        </p:blipFill>
        <p:spPr bwMode="auto">
          <a:xfrm>
            <a:off x="6357950" y="138765"/>
            <a:ext cx="2643206" cy="2498322"/>
          </a:xfrm>
          <a:prstGeom prst="rect">
            <a:avLst/>
          </a:prstGeom>
          <a:noFill/>
        </p:spPr>
      </p:pic>
      <p:pic>
        <p:nvPicPr>
          <p:cNvPr id="6150" name="Picture 6" descr="E:\дом животные\ямаан.jpg"/>
          <p:cNvPicPr>
            <a:picLocks noChangeAspect="1" noChangeArrowheads="1"/>
          </p:cNvPicPr>
          <p:nvPr/>
        </p:nvPicPr>
        <p:blipFill>
          <a:blip r:embed="rId4"/>
          <a:srcRect t="15125" b="12875"/>
          <a:stretch>
            <a:fillRect/>
          </a:stretch>
        </p:blipFill>
        <p:spPr bwMode="auto">
          <a:xfrm>
            <a:off x="6072198" y="3786190"/>
            <a:ext cx="2857488" cy="2905940"/>
          </a:xfrm>
          <a:prstGeom prst="rect">
            <a:avLst/>
          </a:prstGeom>
          <a:noFill/>
        </p:spPr>
      </p:pic>
      <p:pic>
        <p:nvPicPr>
          <p:cNvPr id="6152" name="Picture 8" descr="E:\дом животные\физминутка.jpg"/>
          <p:cNvPicPr>
            <a:picLocks noChangeAspect="1" noChangeArrowheads="1"/>
          </p:cNvPicPr>
          <p:nvPr/>
        </p:nvPicPr>
        <p:blipFill>
          <a:blip r:embed="rId5"/>
          <a:srcRect l="75781" t="61458"/>
          <a:stretch>
            <a:fillRect/>
          </a:stretch>
        </p:blipFill>
        <p:spPr bwMode="auto">
          <a:xfrm>
            <a:off x="357158" y="3571876"/>
            <a:ext cx="2714644" cy="3069508"/>
          </a:xfrm>
          <a:prstGeom prst="rect">
            <a:avLst/>
          </a:prstGeom>
          <a:noFill/>
        </p:spPr>
      </p:pic>
      <p:pic>
        <p:nvPicPr>
          <p:cNvPr id="6153" name="Picture 9" descr="E:\дом животные\корова.jpg"/>
          <p:cNvPicPr>
            <a:picLocks noChangeAspect="1" noChangeArrowheads="1"/>
          </p:cNvPicPr>
          <p:nvPr/>
        </p:nvPicPr>
        <p:blipFill>
          <a:blip r:embed="rId6"/>
          <a:srcRect l="21094" t="21875" r="17187" b="17708"/>
          <a:stretch>
            <a:fillRect/>
          </a:stretch>
        </p:blipFill>
        <p:spPr bwMode="auto">
          <a:xfrm>
            <a:off x="214282" y="142852"/>
            <a:ext cx="3286148" cy="2412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r="64229" b="50968"/>
          <a:stretch>
            <a:fillRect/>
          </a:stretch>
        </p:blipFill>
        <p:spPr bwMode="auto">
          <a:xfrm>
            <a:off x="714348" y="428604"/>
            <a:ext cx="2143140" cy="1928826"/>
          </a:xfrm>
          <a:prstGeom prst="rect">
            <a:avLst/>
          </a:prstGeom>
          <a:noFill/>
        </p:spPr>
      </p:pic>
      <p:pic>
        <p:nvPicPr>
          <p:cNvPr id="2052" name="Picture 4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t="48184" r="66613"/>
          <a:stretch>
            <a:fillRect/>
          </a:stretch>
        </p:blipFill>
        <p:spPr bwMode="auto">
          <a:xfrm>
            <a:off x="6500826" y="285728"/>
            <a:ext cx="2000264" cy="2038350"/>
          </a:xfrm>
          <a:prstGeom prst="rect">
            <a:avLst/>
          </a:prstGeom>
          <a:noFill/>
        </p:spPr>
      </p:pic>
      <p:pic>
        <p:nvPicPr>
          <p:cNvPr id="2053" name="Picture 5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l="63116" b="50000"/>
          <a:stretch>
            <a:fillRect/>
          </a:stretch>
        </p:blipFill>
        <p:spPr bwMode="auto">
          <a:xfrm>
            <a:off x="428596" y="4357694"/>
            <a:ext cx="2209794" cy="1966913"/>
          </a:xfrm>
          <a:prstGeom prst="rect">
            <a:avLst/>
          </a:prstGeom>
          <a:noFill/>
        </p:spPr>
      </p:pic>
      <p:pic>
        <p:nvPicPr>
          <p:cNvPr id="2054" name="Picture 6" descr="E:\дом животные\картинка дом жив.jpg"/>
          <p:cNvPicPr>
            <a:picLocks noChangeAspect="1" noChangeArrowheads="1"/>
          </p:cNvPicPr>
          <p:nvPr/>
        </p:nvPicPr>
        <p:blipFill>
          <a:blip r:embed="rId2"/>
          <a:srcRect l="64309" t="50000"/>
          <a:stretch>
            <a:fillRect/>
          </a:stretch>
        </p:blipFill>
        <p:spPr bwMode="auto">
          <a:xfrm>
            <a:off x="6215074" y="4286256"/>
            <a:ext cx="2138356" cy="1966912"/>
          </a:xfrm>
          <a:prstGeom prst="rect">
            <a:avLst/>
          </a:prstGeom>
          <a:noFill/>
        </p:spPr>
      </p:pic>
      <p:pic>
        <p:nvPicPr>
          <p:cNvPr id="2055" name="Picture 7" descr="E:\дом животные\тэмэн.jpg"/>
          <p:cNvPicPr>
            <a:picLocks noChangeAspect="1" noChangeArrowheads="1"/>
          </p:cNvPicPr>
          <p:nvPr/>
        </p:nvPicPr>
        <p:blipFill>
          <a:blip r:embed="rId3"/>
          <a:srcRect l="14843" t="46875" r="54688" b="13541"/>
          <a:stretch>
            <a:fillRect/>
          </a:stretch>
        </p:blipFill>
        <p:spPr bwMode="auto">
          <a:xfrm>
            <a:off x="3143240" y="1643050"/>
            <a:ext cx="2786082" cy="2714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2214554"/>
            <a:ext cx="186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Морин</a:t>
            </a:r>
            <a:r>
              <a:rPr lang="ru-RU" dirty="0" smtClean="0"/>
              <a:t> ба </a:t>
            </a:r>
            <a:r>
              <a:rPr lang="ru-RU" dirty="0" err="1" smtClean="0"/>
              <a:t>унаган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21</Words>
  <Application>Microsoft Office PowerPoint</Application>
  <PresentationFormat>Экран (4:3)</PresentationFormat>
  <Paragraphs>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морин</dc:title>
  <dc:creator>я</dc:creator>
  <cp:lastModifiedBy>я</cp:lastModifiedBy>
  <cp:revision>14</cp:revision>
  <dcterms:created xsi:type="dcterms:W3CDTF">2017-10-17T19:45:11Z</dcterms:created>
  <dcterms:modified xsi:type="dcterms:W3CDTF">2017-10-18T15:50:09Z</dcterms:modified>
</cp:coreProperties>
</file>